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57" r:id="rId3"/>
    <p:sldId id="258" r:id="rId4"/>
    <p:sldId id="267" r:id="rId5"/>
    <p:sldId id="268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70" r:id="rId14"/>
    <p:sldId id="271" r:id="rId15"/>
    <p:sldId id="273" r:id="rId16"/>
    <p:sldId id="274" r:id="rId17"/>
    <p:sldId id="275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CED22-428B-2B63-26ED-AEDC1428EF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71DCA59-DCC1-1720-B760-0F602642B2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54E74DF-907F-20A7-526F-F98621A81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70897-3B61-4B9F-A572-DD8B8B39D7F7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E1DE078-C782-598D-10DF-BB73A2026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2B9CD89-1E81-AE7F-93F0-11784C83E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50DFA-0E31-4035-A212-436C911540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2186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7FC09E-39FA-E60C-2D59-6130CF7AB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CD377BC-B311-0023-D29F-CB3C2C1910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A88E06B-6EEC-40BC-4F2C-C1F45989E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70897-3B61-4B9F-A572-DD8B8B39D7F7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9B7EC0F-7113-A02E-6240-C440B3AB9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E1EB585-FAD7-10FB-95A3-122CCC1AB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50DFA-0E31-4035-A212-436C911540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6598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87214CC-20B6-7FAB-BB15-D9255F8D2E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79D4A91-782E-9C37-E0C2-B094F931F0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D12D842-7127-A0F5-C244-C9EA87F40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70897-3B61-4B9F-A572-DD8B8B39D7F7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5B7EFA4-804C-9BDB-B3AD-E830F8641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7DD1E96-417E-EAA4-B022-5C9285086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50DFA-0E31-4035-A212-436C911540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4212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95CDF3-C3D6-C8F3-A26C-CF132B45F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C73205-8B2D-DAB0-CFEE-FC44705FD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AF21806-0E27-EC5B-0338-056B1A40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70897-3B61-4B9F-A572-DD8B8B39D7F7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888BD96-EBF8-560D-989B-814101FF3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5D5F488-B6BF-87E5-00EE-37CFDB4D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50DFA-0E31-4035-A212-436C911540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8744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2F9232-D741-601A-F0BD-40AB042CA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0D09EC7-B49E-7557-664B-008C352DA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9926B0-CC01-7BFE-531B-58FD22B13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70897-3B61-4B9F-A572-DD8B8B39D7F7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ED0B879-CFE7-D235-A1CF-9CE3E0987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9936145-B272-B744-2833-63897D491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50DFA-0E31-4035-A212-436C911540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6769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51A76E-D31F-FC6E-7613-865A4DFFF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7EA6AC-5820-C2CA-AD37-2C460DF930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7B51CD2-62EF-A9C6-C1AB-BC8999554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00141A9-7E40-64D7-D421-0CA7106BA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70897-3B61-4B9F-A572-DD8B8B39D7F7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87AF63D-E5E8-20D6-5226-2A8115C3C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34D6898-9B96-66AD-A036-2EEE6388B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50DFA-0E31-4035-A212-436C911540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5643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60E0CA-0A66-3065-5F0A-056EF21A5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52C863A-3F32-EEFE-086C-ABFC45EC0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1BA274E-E131-2807-2A0D-1ECCB2858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207BCF6-3888-F363-0462-7169FF1A19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9E63BB-50E5-ADC8-613E-2D1D74DE63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9B79211-43E7-6AEC-ECA7-369F0E82A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70897-3B61-4B9F-A572-DD8B8B39D7F7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D835CFD-ED1A-70A0-D5E9-83011AC67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461744C-DEB9-9D63-365C-4475E5305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50DFA-0E31-4035-A212-436C911540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7923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470E2F-047E-633E-D141-660FFA67A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D470977-3340-2633-245D-369B61DD1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70897-3B61-4B9F-A572-DD8B8B39D7F7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0D41DAC-C7C8-A1D7-DD4A-D670271C4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1D5F4ED-1256-EA8B-55BF-AA81672F9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50DFA-0E31-4035-A212-436C911540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1463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03BDB1D-AC84-A56B-FE16-46E37FD37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70897-3B61-4B9F-A572-DD8B8B39D7F7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D5027DD-551A-5E81-DF10-3DA15F834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7918FF3-2764-5550-3711-52D4F24D1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50DFA-0E31-4035-A212-436C911540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9340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7348E5-EF30-809F-288C-9CCE780CA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6F6F4A-7529-0EC0-8405-FEA4F4432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4A3FA3D-1457-15A5-769B-D531E4522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BEAA09C-FE07-7B0C-F45F-3F96FA9C5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70897-3B61-4B9F-A572-DD8B8B39D7F7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265F53-BD14-6D70-F207-D3A0D283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50B8E56-AC7D-DCDA-4270-2640304B3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50DFA-0E31-4035-A212-436C911540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7236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F6EABB-4BED-2418-800B-07AD293A2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B8F711F-DC2D-CF42-3821-346B75FB8C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BBD8B2A-1DF2-6029-96D7-1941D4E616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355887E-7BE3-16FB-FCAB-3B1727CED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70897-3B61-4B9F-A572-DD8B8B39D7F7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7DE6F37-94FF-F72B-6BB7-60283785F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7B2B5C7-4908-039B-7192-DDEEE2337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50DFA-0E31-4035-A212-436C911540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9876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033B8D0-A8A3-4B5F-EC88-28A0F6122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51BD294-7700-0850-00F7-305F7EBDC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DEEDA1E-B486-56D2-145E-A907D5CBC4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70897-3B61-4B9F-A572-DD8B8B39D7F7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BDBE1D-F978-4DEF-1E04-C4AA230F45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4FCC04A-0AE4-960A-6A66-12A204ADD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50DFA-0E31-4035-A212-436C911540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9021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OKR: Tudo que você precisa saber para implementá-lo na sua empresa - Nov4  Gestão Empresarial">
            <a:extLst>
              <a:ext uri="{FF2B5EF4-FFF2-40B4-BE49-F238E27FC236}">
                <a16:creationId xmlns:a16="http://schemas.microsoft.com/office/drawing/2014/main" id="{8B1F08C8-573B-A38E-0558-7C36B0335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4938" y="1399752"/>
            <a:ext cx="5791199" cy="3853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FDF3B969-7B6C-6CC2-CCCA-32087483F4A0}"/>
              </a:ext>
            </a:extLst>
          </p:cNvPr>
          <p:cNvSpPr txBox="1">
            <a:spLocks/>
          </p:cNvSpPr>
          <p:nvPr/>
        </p:nvSpPr>
        <p:spPr>
          <a:xfrm>
            <a:off x="4541324" y="4812984"/>
            <a:ext cx="4984813" cy="315708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pt-BR" sz="3200" b="1" dirty="0"/>
            </a:br>
            <a:r>
              <a:rPr lang="pt-BR" sz="3200" b="1" dirty="0"/>
              <a:t>Prof. Claudio Lima</a:t>
            </a:r>
          </a:p>
        </p:txBody>
      </p:sp>
    </p:spTree>
    <p:extLst>
      <p:ext uri="{BB962C8B-B14F-4D97-AF65-F5344CB8AC3E}">
        <p14:creationId xmlns:p14="http://schemas.microsoft.com/office/powerpoint/2010/main" val="67733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4A329C33-A826-A378-2F61-CBA8206E6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288" y="1183323"/>
            <a:ext cx="9599632" cy="5400357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7CBC1294-A238-F6A2-68C3-6E1A0B2B5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pt-BR" b="1" dirty="0"/>
              <a:t>Estrutura e componentes do OKR</a:t>
            </a:r>
          </a:p>
        </p:txBody>
      </p:sp>
    </p:spTree>
    <p:extLst>
      <p:ext uri="{BB962C8B-B14F-4D97-AF65-F5344CB8AC3E}">
        <p14:creationId xmlns:p14="http://schemas.microsoft.com/office/powerpoint/2010/main" val="601098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9F7791-819B-D666-47DE-930D29340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3D0B6E2-B3FC-E389-7D16-65F7FEA59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280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AC4713D-BEC3-30F9-EFDC-8F5D76A0A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84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42F437-0B50-EE92-9DB8-CC32E7539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080" y="1"/>
            <a:ext cx="10515600" cy="1016000"/>
          </a:xfrm>
        </p:spPr>
        <p:txBody>
          <a:bodyPr/>
          <a:lstStyle/>
          <a:p>
            <a:pPr algn="ctr"/>
            <a:r>
              <a:rPr lang="pt-BR" dirty="0"/>
              <a:t>Exemplo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0DF4083-A0D4-2269-67FF-C371C6288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760" y="982979"/>
            <a:ext cx="10444480" cy="587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91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 descr="Diagrama, Linha do tempo&#10;&#10;Descrição gerada automaticamente">
            <a:extLst>
              <a:ext uri="{FF2B5EF4-FFF2-40B4-BE49-F238E27FC236}">
                <a16:creationId xmlns:a16="http://schemas.microsoft.com/office/drawing/2014/main" id="{0A600AE3-A364-8A1F-C63A-B6059305B4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76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FB08D5B-6525-F692-496F-75609A789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332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6D1D5A1-17AB-723D-B757-D3F3B6D65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88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C1D99CD-1914-E803-5B6C-F9DA921AE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63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4DB9ED-A6D8-ED12-194B-AEA373D89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t-BR" sz="4400" b="1" dirty="0">
                <a:solidFill>
                  <a:srgbClr val="080808"/>
                </a:solidFill>
              </a:rPr>
              <a:t>O que é OKR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25ED56-3A3E-FCEC-4906-F45127263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OKR – Objetivos e Resultados Chaves</a:t>
            </a:r>
          </a:p>
          <a:p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3516C722-AEA1-1CF3-EB3E-0CFB86327235}"/>
              </a:ext>
            </a:extLst>
          </p:cNvPr>
          <p:cNvSpPr/>
          <p:nvPr/>
        </p:nvSpPr>
        <p:spPr>
          <a:xfrm>
            <a:off x="4673600" y="2580640"/>
            <a:ext cx="2316480" cy="731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Objective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4AD8EF8-FA6C-FD3D-0AB0-5B77F13C377A}"/>
              </a:ext>
            </a:extLst>
          </p:cNvPr>
          <p:cNvSpPr/>
          <p:nvPr/>
        </p:nvSpPr>
        <p:spPr>
          <a:xfrm>
            <a:off x="1910080" y="4084320"/>
            <a:ext cx="2316480" cy="73152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Key </a:t>
            </a:r>
            <a:r>
              <a:rPr lang="pt-BR" dirty="0" err="1"/>
              <a:t>Result</a:t>
            </a:r>
            <a:r>
              <a:rPr lang="pt-BR" dirty="0"/>
              <a:t> 01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9F28D7A5-63C4-9C3C-DE0B-469420503DCA}"/>
              </a:ext>
            </a:extLst>
          </p:cNvPr>
          <p:cNvSpPr/>
          <p:nvPr/>
        </p:nvSpPr>
        <p:spPr>
          <a:xfrm>
            <a:off x="7965440" y="4084320"/>
            <a:ext cx="2316480" cy="73152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Key </a:t>
            </a:r>
            <a:r>
              <a:rPr lang="pt-BR" dirty="0" err="1"/>
              <a:t>Result</a:t>
            </a:r>
            <a:r>
              <a:rPr lang="pt-BR" dirty="0"/>
              <a:t> 03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BF3D3CD-8A30-C992-DB89-5086D1E23A8B}"/>
              </a:ext>
            </a:extLst>
          </p:cNvPr>
          <p:cNvSpPr/>
          <p:nvPr/>
        </p:nvSpPr>
        <p:spPr>
          <a:xfrm>
            <a:off x="4673600" y="4117975"/>
            <a:ext cx="2316480" cy="73152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Key </a:t>
            </a:r>
            <a:r>
              <a:rPr lang="pt-BR" dirty="0" err="1"/>
              <a:t>Result</a:t>
            </a:r>
            <a:r>
              <a:rPr lang="pt-BR" dirty="0"/>
              <a:t> 02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F9C0587-AC19-E9F5-A495-CA82B3311042}"/>
              </a:ext>
            </a:extLst>
          </p:cNvPr>
          <p:cNvSpPr txBox="1"/>
          <p:nvPr/>
        </p:nvSpPr>
        <p:spPr>
          <a:xfrm>
            <a:off x="2011680" y="5842000"/>
            <a:ext cx="7756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Metodologia para definição de metas que suportam o cumprimento de objetivos.</a:t>
            </a:r>
          </a:p>
        </p:txBody>
      </p:sp>
    </p:spTree>
    <p:extLst>
      <p:ext uri="{BB962C8B-B14F-4D97-AF65-F5344CB8AC3E}">
        <p14:creationId xmlns:p14="http://schemas.microsoft.com/office/powerpoint/2010/main" val="3237528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C9D890-55C4-F03D-A02F-B16A4665B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t-BR" b="1" dirty="0"/>
              <a:t>Estrutura e componentes do OKR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113672F-B404-9B1F-FCD6-5352AA84A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43" y="1488314"/>
            <a:ext cx="10979714" cy="487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856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0800657-FC3E-41E2-536F-CD0469F44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507" y="11705"/>
            <a:ext cx="10515600" cy="1325563"/>
          </a:xfrm>
        </p:spPr>
        <p:txBody>
          <a:bodyPr/>
          <a:lstStyle/>
          <a:p>
            <a:pPr algn="ctr"/>
            <a:r>
              <a:rPr lang="pt-BR" b="1" dirty="0"/>
              <a:t>Estrutura e componentes do OKR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94CD6C42-DC6E-245B-CEAC-9EF45A1E8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07" y="1227054"/>
            <a:ext cx="10905066" cy="53162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5513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709C71-7A20-E99C-8869-BE29D9C5D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61AABE-9DD8-4484-F396-BBBAFC84D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41203"/>
            <a:ext cx="10905066" cy="5261693"/>
          </a:xfrm>
          <a:prstGeom prst="rect">
            <a:avLst/>
          </a:prstGeom>
          <a:ln>
            <a:noFill/>
          </a:ln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9B38FA0F-CA3D-F53D-48D8-EB45EB13B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35"/>
            <a:ext cx="10515600" cy="1325563"/>
          </a:xfrm>
        </p:spPr>
        <p:txBody>
          <a:bodyPr/>
          <a:lstStyle/>
          <a:p>
            <a:pPr algn="ctr"/>
            <a:r>
              <a:rPr lang="pt-BR" b="1" dirty="0"/>
              <a:t>Estrutura e componentes do OKR</a:t>
            </a:r>
          </a:p>
        </p:txBody>
      </p:sp>
    </p:spTree>
    <p:extLst>
      <p:ext uri="{BB962C8B-B14F-4D97-AF65-F5344CB8AC3E}">
        <p14:creationId xmlns:p14="http://schemas.microsoft.com/office/powerpoint/2010/main" val="2909726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AB1EE0-8F2D-E709-4210-A888DEE6B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pt-BR" b="1" dirty="0"/>
              <a:t>Estrutura e componentes do OKR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A82E3D6-91A0-E453-2ADD-73CE11334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92" y="2282766"/>
            <a:ext cx="10992415" cy="229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528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08F81E1F-E4E5-A58D-3806-1258C9E9C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pt-BR" b="1" dirty="0"/>
              <a:t>Estrutura e componentes do OKR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2527B3F-BB2D-1F3A-0DBA-C5977991A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026" y="975212"/>
            <a:ext cx="8515788" cy="5740695"/>
          </a:xfrm>
          <a:prstGeom prst="rect">
            <a:avLst/>
          </a:prstGeom>
        </p:spPr>
      </p:pic>
      <p:sp>
        <p:nvSpPr>
          <p:cNvPr id="9" name="Balão de Fala: Oval 8">
            <a:extLst>
              <a:ext uri="{FF2B5EF4-FFF2-40B4-BE49-F238E27FC236}">
                <a16:creationId xmlns:a16="http://schemas.microsoft.com/office/drawing/2014/main" id="{AE3FB7B9-B6EB-F434-E5BB-D0F1990C38EA}"/>
              </a:ext>
            </a:extLst>
          </p:cNvPr>
          <p:cNvSpPr/>
          <p:nvPr/>
        </p:nvSpPr>
        <p:spPr>
          <a:xfrm>
            <a:off x="10088880" y="2712720"/>
            <a:ext cx="2001520" cy="1402080"/>
          </a:xfrm>
          <a:prstGeom prst="wedgeEllipseCallout">
            <a:avLst>
              <a:gd name="adj1" fmla="val -158501"/>
              <a:gd name="adj2" fmla="val 4173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Medir, está na direção ao objetivo</a:t>
            </a:r>
          </a:p>
        </p:txBody>
      </p:sp>
    </p:spTree>
    <p:extLst>
      <p:ext uri="{BB962C8B-B14F-4D97-AF65-F5344CB8AC3E}">
        <p14:creationId xmlns:p14="http://schemas.microsoft.com/office/powerpoint/2010/main" val="2980480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636BB19-7E2C-39F2-B7B9-F7433E0FC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463" y="947907"/>
            <a:ext cx="8249074" cy="5734345"/>
          </a:xfrm>
          <a:prstGeom prst="rect">
            <a:avLst/>
          </a:prstGeom>
        </p:spPr>
      </p:pic>
      <p:sp>
        <p:nvSpPr>
          <p:cNvPr id="6" name="Balão de Fala: Oval 5">
            <a:extLst>
              <a:ext uri="{FF2B5EF4-FFF2-40B4-BE49-F238E27FC236}">
                <a16:creationId xmlns:a16="http://schemas.microsoft.com/office/drawing/2014/main" id="{856AF0ED-9D69-6F76-2E80-37D52C9AF393}"/>
              </a:ext>
            </a:extLst>
          </p:cNvPr>
          <p:cNvSpPr/>
          <p:nvPr/>
        </p:nvSpPr>
        <p:spPr>
          <a:xfrm>
            <a:off x="9824720" y="2489200"/>
            <a:ext cx="2367280" cy="1889760"/>
          </a:xfrm>
          <a:prstGeom prst="wedgeEllipseCallout">
            <a:avLst>
              <a:gd name="adj1" fmla="val -185912"/>
              <a:gd name="adj2" fmla="val 9101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Estão relacionados ao faturamento e aos custos da empresa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4808B39-6CDD-3575-A338-B9AA32C44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pt-BR" b="1" dirty="0"/>
              <a:t>Estrutura e componentes do OKR</a:t>
            </a:r>
          </a:p>
        </p:txBody>
      </p:sp>
    </p:spTree>
    <p:extLst>
      <p:ext uri="{BB962C8B-B14F-4D97-AF65-F5344CB8AC3E}">
        <p14:creationId xmlns:p14="http://schemas.microsoft.com/office/powerpoint/2010/main" val="2507523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87565A7-4DA5-BF75-4B97-E5620ED99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17" y="1173971"/>
            <a:ext cx="10998765" cy="5607338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B87F7172-3372-87B8-1AB8-C78048829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pt-BR" b="1" dirty="0"/>
              <a:t>Estrutura e componentes do OKR</a:t>
            </a:r>
          </a:p>
        </p:txBody>
      </p:sp>
    </p:spTree>
    <p:extLst>
      <p:ext uri="{BB962C8B-B14F-4D97-AF65-F5344CB8AC3E}">
        <p14:creationId xmlns:p14="http://schemas.microsoft.com/office/powerpoint/2010/main" val="182454361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FB2DE3359A6E04380F3F3E7F9BFBBD9" ma:contentTypeVersion="9" ma:contentTypeDescription="Crie um novo documento." ma:contentTypeScope="" ma:versionID="fccf47cbb8143164c36b0e040dec9660">
  <xsd:schema xmlns:xsd="http://www.w3.org/2001/XMLSchema" xmlns:xs="http://www.w3.org/2001/XMLSchema" xmlns:p="http://schemas.microsoft.com/office/2006/metadata/properties" xmlns:ns2="fb38eb57-01e3-4f86-bdc2-ce4f4d83d7fa" xmlns:ns3="534e2611-c986-42e7-a7a7-88eb02e3de6d" targetNamespace="http://schemas.microsoft.com/office/2006/metadata/properties" ma:root="true" ma:fieldsID="5af92867a74a7f49d5ed211bc17aafe3" ns2:_="" ns3:_="">
    <xsd:import namespace="fb38eb57-01e3-4f86-bdc2-ce4f4d83d7fa"/>
    <xsd:import namespace="534e2611-c986-42e7-a7a7-88eb02e3de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38eb57-01e3-4f86-bdc2-ce4f4d83d7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Marcações de imagem" ma:readOnly="false" ma:fieldId="{5cf76f15-5ced-4ddc-b409-7134ff3c332f}" ma:taxonomyMulti="true" ma:sspId="0ef6089c-5148-4909-88ac-65974e5b7eb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4e2611-c986-42e7-a7a7-88eb02e3de6d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b616a6fa-d7ed-4650-9d31-c2d6efe45014}" ma:internalName="TaxCatchAll" ma:showField="CatchAllData" ma:web="534e2611-c986-42e7-a7a7-88eb02e3de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34e2611-c986-42e7-a7a7-88eb02e3de6d" xsi:nil="true"/>
    <lcf76f155ced4ddcb4097134ff3c332f xmlns="fb38eb57-01e3-4f86-bdc2-ce4f4d83d7f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81621F7-339D-40FE-BDE1-AE606E3CC8F5}"/>
</file>

<file path=customXml/itemProps2.xml><?xml version="1.0" encoding="utf-8"?>
<ds:datastoreItem xmlns:ds="http://schemas.openxmlformats.org/officeDocument/2006/customXml" ds:itemID="{F1DD78D4-E0E5-48B3-AF4B-309ED87F552A}"/>
</file>

<file path=customXml/itemProps3.xml><?xml version="1.0" encoding="utf-8"?>
<ds:datastoreItem xmlns:ds="http://schemas.openxmlformats.org/officeDocument/2006/customXml" ds:itemID="{455CE45A-6F3A-4F6A-A659-6CDA4E4BB6BE}"/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94</Words>
  <Application>Microsoft Office PowerPoint</Application>
  <PresentationFormat>Widescreen</PresentationFormat>
  <Paragraphs>19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Tema do Office</vt:lpstr>
      <vt:lpstr>Apresentação do PowerPoint</vt:lpstr>
      <vt:lpstr>O que é OKR</vt:lpstr>
      <vt:lpstr>Estrutura e componentes do OKR</vt:lpstr>
      <vt:lpstr>Estrutura e componentes do OKR</vt:lpstr>
      <vt:lpstr>Estrutura e componentes do OKR</vt:lpstr>
      <vt:lpstr>Estrutura e componentes do OKR</vt:lpstr>
      <vt:lpstr>Estrutura e componentes do OKR</vt:lpstr>
      <vt:lpstr>Estrutura e componentes do OKR</vt:lpstr>
      <vt:lpstr>Estrutura e componentes do OKR</vt:lpstr>
      <vt:lpstr>Estrutura e componentes do OKR</vt:lpstr>
      <vt:lpstr>Apresentação do PowerPoint</vt:lpstr>
      <vt:lpstr>Apresentação do PowerPoint</vt:lpstr>
      <vt:lpstr>Exemplo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 que é OKR</dc:title>
  <dc:creator>CLAUDIO ETELVINO DE LIMA</dc:creator>
  <cp:lastModifiedBy>CLAUDIO ETELVINO DE LIMA</cp:lastModifiedBy>
  <cp:revision>20</cp:revision>
  <dcterms:created xsi:type="dcterms:W3CDTF">2022-10-20T19:14:30Z</dcterms:created>
  <dcterms:modified xsi:type="dcterms:W3CDTF">2022-10-20T21:00:58Z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0x010100DFB2DE3359A6E04380F3F3E7F9BFBBD9</vt:lpwstr>
  </property>
</Properties>
</file>